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1" Type="http://schemas.openxmlformats.org/officeDocument/2006/relationships/viewProps" Target="viewProps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" Type="http://schemas.openxmlformats.org/officeDocument/2006/relationships/tableStyles" Target="tableStyles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webp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7.so" /><Relationship Id="rId3" Type="http://schemas.openxmlformats.org/officeDocument/2006/relationships/image" Target="../media/image6.jpg" /><Relationship Id="rId2" Type="http://schemas.openxmlformats.org/officeDocument/2006/relationships/image" Target="../media/image5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/>
            <a:r>
              <a:rPr b="1"/>
              <a:t>Goal</a:t>
            </a:r>
            <a:r>
              <a:rPr/>
              <a:t>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context: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Different standards;</a:t>
            </a:r>
          </a:p>
          <a:p>
            <a:pPr lvl="1"/>
            <a:r>
              <a:rPr/>
              <a:t>Few-to-none common ground for interoperability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2025-12-07T13:08:30Z</dcterms:created>
  <dcterms:modified xsi:type="dcterms:W3CDTF">2025-12-07T13:08:30Z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